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693400" cy="7562850"/>
  <p:notesSz cx="10693400" cy="7562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9"/>
  </p:normalViewPr>
  <p:slideViewPr>
    <p:cSldViewPr>
      <p:cViewPr varScale="1">
        <p:scale>
          <a:sx n="80" d="100"/>
          <a:sy n="80" d="100"/>
        </p:scale>
        <p:origin x="144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49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51326" y="0"/>
            <a:ext cx="7580061" cy="69242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115942" y="3285062"/>
            <a:ext cx="0" cy="2534920"/>
          </a:xfrm>
          <a:custGeom>
            <a:avLst/>
            <a:gdLst/>
            <a:ahLst/>
            <a:cxnLst/>
            <a:rect l="l" t="t" r="r" b="b"/>
            <a:pathLst>
              <a:path h="2534920">
                <a:moveTo>
                  <a:pt x="0" y="2534730"/>
                </a:moveTo>
                <a:lnTo>
                  <a:pt x="0" y="0"/>
                </a:lnTo>
              </a:path>
            </a:pathLst>
          </a:custGeom>
          <a:ln w="25216">
            <a:solidFill>
              <a:srgbClr val="D4C8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72910" y="6916915"/>
            <a:ext cx="0" cy="636905"/>
          </a:xfrm>
          <a:custGeom>
            <a:avLst/>
            <a:gdLst/>
            <a:ahLst/>
            <a:cxnLst/>
            <a:rect l="l" t="t" r="r" b="b"/>
            <a:pathLst>
              <a:path h="636904">
                <a:moveTo>
                  <a:pt x="0" y="636835"/>
                </a:moveTo>
                <a:lnTo>
                  <a:pt x="0" y="0"/>
                </a:lnTo>
              </a:path>
            </a:pathLst>
          </a:custGeom>
          <a:ln w="18912">
            <a:solidFill>
              <a:srgbClr val="BCA3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115942" y="6898000"/>
            <a:ext cx="0" cy="643255"/>
          </a:xfrm>
          <a:custGeom>
            <a:avLst/>
            <a:gdLst/>
            <a:ahLst/>
            <a:cxnLst/>
            <a:rect l="l" t="t" r="r" b="b"/>
            <a:pathLst>
              <a:path h="643254">
                <a:moveTo>
                  <a:pt x="0" y="643140"/>
                </a:moveTo>
                <a:lnTo>
                  <a:pt x="0" y="0"/>
                </a:lnTo>
              </a:path>
            </a:pathLst>
          </a:custGeom>
          <a:ln w="25216">
            <a:solidFill>
              <a:srgbClr val="BCA3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3"/>
            <a:ext cx="9624059" cy="121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5734" y="3564264"/>
            <a:ext cx="3536413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715">
              <a:lnSpc>
                <a:spcPct val="100200"/>
              </a:lnSpc>
            </a:pPr>
            <a:r>
              <a:rPr lang="pt-BR" sz="2250" b="1" dirty="0">
                <a:solidFill>
                  <a:srgbClr val="BF4F4D"/>
                </a:solidFill>
                <a:latin typeface="Arial"/>
                <a:cs typeface="Arial"/>
              </a:rPr>
              <a:t>Mudanças no IRPF e tributação de dividendos a partir de 2026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55734" y="4571463"/>
            <a:ext cx="3681095" cy="790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">
              <a:lnSpc>
                <a:spcPct val="100000"/>
              </a:lnSpc>
            </a:pPr>
            <a:endParaRPr sz="2250" dirty="0">
              <a:latin typeface="Arial"/>
              <a:cs typeface="Arial"/>
            </a:endParaRPr>
          </a:p>
          <a:p>
            <a:pPr marL="12700" marR="5080" indent="5715">
              <a:lnSpc>
                <a:spcPct val="105600"/>
              </a:lnSpc>
              <a:spcBef>
                <a:spcPts val="1130"/>
              </a:spcBef>
            </a:pPr>
            <a:r>
              <a:rPr lang="pt-BR" sz="2000" b="1" i="1" spc="15" dirty="0">
                <a:solidFill>
                  <a:srgbClr val="545254"/>
                </a:solidFill>
                <a:latin typeface="Arial"/>
                <a:cs typeface="Arial"/>
              </a:rPr>
              <a:t>Veja mais na legenda</a:t>
            </a:r>
            <a:endParaRPr sz="2000" b="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5700" y="7053812"/>
            <a:ext cx="139954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spc="-225" dirty="0">
                <a:solidFill>
                  <a:srgbClr val="545254"/>
                </a:solidFill>
                <a:latin typeface="Arial"/>
                <a:cs typeface="Arial"/>
              </a:rPr>
              <a:t>LENGLER</a:t>
            </a:r>
            <a:r>
              <a:rPr sz="2100" spc="20" dirty="0">
                <a:solidFill>
                  <a:srgbClr val="545254"/>
                </a:solidFill>
                <a:latin typeface="Arial"/>
                <a:cs typeface="Arial"/>
              </a:rPr>
              <a:t> </a:t>
            </a:r>
            <a:r>
              <a:rPr sz="1350" spc="-50" dirty="0">
                <a:solidFill>
                  <a:srgbClr val="545254"/>
                </a:solidFill>
                <a:latin typeface="Arial"/>
                <a:cs typeface="Arial"/>
              </a:rPr>
              <a:t>law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09B2BE74F09DD42884F13D08ED81B15" ma:contentTypeVersion="13" ma:contentTypeDescription="Crie um novo documento." ma:contentTypeScope="" ma:versionID="25772e03cabe206735ce5d361e5d7f7f">
  <xsd:schema xmlns:xsd="http://www.w3.org/2001/XMLSchema" xmlns:xs="http://www.w3.org/2001/XMLSchema" xmlns:p="http://schemas.microsoft.com/office/2006/metadata/properties" xmlns:ns2="7cc4d873-aeee-43b5-b6aa-379cabec91a8" xmlns:ns3="07e0050c-f192-4761-8c05-ff1afcb1ac1d" targetNamespace="http://schemas.microsoft.com/office/2006/metadata/properties" ma:root="true" ma:fieldsID="e68435562de938c1af6ec3a1b453336d" ns2:_="" ns3:_="">
    <xsd:import namespace="7cc4d873-aeee-43b5-b6aa-379cabec91a8"/>
    <xsd:import namespace="07e0050c-f192-4761-8c05-ff1afcb1ac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c4d873-aeee-43b5-b6aa-379cabec91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1b9941d0-adfa-4c0c-9bc6-ab83ebdc74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0050c-f192-4761-8c05-ff1afcb1ac1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ec5679b-23e3-4335-a108-f92bcd82030c}" ma:internalName="TaxCatchAll" ma:showField="CatchAllData" ma:web="07e0050c-f192-4761-8c05-ff1afcb1ac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e0050c-f192-4761-8c05-ff1afcb1ac1d" xsi:nil="true"/>
    <lcf76f155ced4ddcb4097134ff3c332f xmlns="7cc4d873-aeee-43b5-b6aa-379cabec91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303943-BDD0-4FD6-AC7B-E889726C63F5}"/>
</file>

<file path=customXml/itemProps2.xml><?xml version="1.0" encoding="utf-8"?>
<ds:datastoreItem xmlns:ds="http://schemas.openxmlformats.org/officeDocument/2006/customXml" ds:itemID="{E1C8F7DB-AFA3-49C9-9E99-690A5ABA6196}"/>
</file>

<file path=customXml/itemProps3.xml><?xml version="1.0" encoding="utf-8"?>
<ds:datastoreItem xmlns:ds="http://schemas.openxmlformats.org/officeDocument/2006/customXml" ds:itemID="{D3EA0BD3-AEDF-439D-A622-D1B460F0E63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17</Words>
  <Application>Microsoft Macintosh PowerPoint</Application>
  <PresentationFormat>Personalizar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LENGLER law</cp:lastModifiedBy>
  <cp:revision>3</cp:revision>
  <dcterms:created xsi:type="dcterms:W3CDTF">2025-12-09T15:51:31Z</dcterms:created>
  <dcterms:modified xsi:type="dcterms:W3CDTF">2025-12-09T15:11:07Z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2025-12-09T00:00:00Z</vt:filetime>
  </property>
  <property fmtid="{D5CDD505-2E9C-101B-9397-08002B2CF9AE}" pid="3" name="LastSaved">
    <vt:filetime>2025-12-09T00:00:00Z</vt:filetime>
  </property>
  <property fmtid="{D5CDD505-2E9C-101B-9397-08002B2CF9AE}" pid="4" name="ContentTypeId">
    <vt:lpwstr>0x010100909B2BE74F09DD42884F13D08ED81B15</vt:lpwstr>
  </property>
</Properties>
</file>